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64" r:id="rId4"/>
    <p:sldId id="283" r:id="rId5"/>
    <p:sldId id="288" r:id="rId6"/>
    <p:sldId id="268" r:id="rId7"/>
    <p:sldId id="290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04/09/2018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43220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04/09/2018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8519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04/09/2018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8657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04/09/2018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4599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04/09/2018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73247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04/09/2018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9231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04/09/2018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99120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04/09/2018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32973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04/09/2018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3973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04/09/2018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26507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04/09/2018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84158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B61AA-7357-45F5-98C0-8BDB984A8EF6}" type="datetimeFigureOut">
              <a:rPr lang="pt-BR" smtClean="0"/>
              <a:t>04/09/2018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392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phet.colorado.edu/sims/density-and-buoyancy/buoyancy_en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11679" y="0"/>
            <a:ext cx="9496697" cy="1763486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latin typeface="Berlin Sans FB Demi" panose="020E0802020502020306" pitchFamily="34" charset="0"/>
              </a:rPr>
              <a:t>Atividade </a:t>
            </a:r>
            <a:r>
              <a:rPr lang="pt-BR" sz="3200" b="1" dirty="0" err="1" smtClean="0">
                <a:latin typeface="Berlin Sans FB Demi" panose="020E0802020502020306" pitchFamily="34" charset="0"/>
              </a:rPr>
              <a:t>PHet</a:t>
            </a:r>
            <a:r>
              <a:rPr lang="pt-BR" sz="3200" b="1" dirty="0" smtClean="0">
                <a:latin typeface="Berlin Sans FB Demi" panose="020E0802020502020306" pitchFamily="34" charset="0"/>
              </a:rPr>
              <a:t/>
            </a:r>
            <a:br>
              <a:rPr lang="pt-BR" sz="3200" b="1" dirty="0" smtClean="0">
                <a:latin typeface="Berlin Sans FB Demi" panose="020E0802020502020306" pitchFamily="34" charset="0"/>
              </a:rPr>
            </a:br>
            <a:r>
              <a:rPr lang="pt-BR" sz="3200" b="1" dirty="0" smtClean="0">
                <a:latin typeface="Berlin Sans FB Demi" panose="020E0802020502020306" pitchFamily="34" charset="0"/>
              </a:rPr>
              <a:t>sobre </a:t>
            </a:r>
            <a:r>
              <a:rPr lang="pt-BR" sz="3200" b="1" dirty="0" smtClean="0">
                <a:latin typeface="Berlin Sans FB Demi" panose="020E0802020502020306" pitchFamily="34" charset="0"/>
              </a:rPr>
              <a:t>Densidade e Empuxo</a:t>
            </a:r>
            <a:r>
              <a:rPr lang="pt-BR" sz="3200" b="1" dirty="0" smtClean="0">
                <a:latin typeface="Berlin Sans FB Demi" panose="020E0802020502020306" pitchFamily="34" charset="0"/>
              </a:rPr>
              <a:t/>
            </a:r>
            <a:br>
              <a:rPr lang="pt-BR" sz="3200" b="1" dirty="0" smtClean="0">
                <a:latin typeface="Berlin Sans FB Demi" panose="020E0802020502020306" pitchFamily="34" charset="0"/>
              </a:rPr>
            </a:br>
            <a:r>
              <a:rPr lang="pt-BR" sz="3200" b="1" dirty="0" smtClean="0">
                <a:latin typeface="Berlin Sans FB Demi" panose="020E0802020502020306" pitchFamily="34" charset="0"/>
              </a:rPr>
              <a:t>utilizando o OA </a:t>
            </a:r>
            <a:r>
              <a:rPr lang="pt-BR" sz="3200" b="1" dirty="0">
                <a:latin typeface="Berlin Sans FB Demi" panose="020E0802020502020306" pitchFamily="34" charset="0"/>
              </a:rPr>
              <a:t>“</a:t>
            </a:r>
            <a:r>
              <a:rPr lang="pt-BR" sz="3200" b="1" dirty="0" err="1" smtClean="0">
                <a:latin typeface="Berlin Sans FB Demi" panose="020E0802020502020306" pitchFamily="34" charset="0"/>
              </a:rPr>
              <a:t>Buoyancy</a:t>
            </a:r>
            <a:r>
              <a:rPr lang="pt-BR" sz="3200" b="1" dirty="0">
                <a:latin typeface="Berlin Sans FB Demi" panose="020E0802020502020306" pitchFamily="34" charset="0"/>
              </a:rPr>
              <a:t>”</a:t>
            </a:r>
            <a:endParaRPr lang="pt-BR" sz="3200" b="1" dirty="0">
              <a:latin typeface="Berlin Sans FB Demi" panose="020E0802020502020306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70410" y="5655243"/>
            <a:ext cx="9432501" cy="1655762"/>
          </a:xfrm>
        </p:spPr>
        <p:txBody>
          <a:bodyPr/>
          <a:lstStyle/>
          <a:p>
            <a:r>
              <a:rPr lang="pt-BR" b="1" dirty="0"/>
              <a:t>Disponível </a:t>
            </a:r>
            <a:r>
              <a:rPr lang="pt-BR" b="1" dirty="0" smtClean="0"/>
              <a:t>em</a:t>
            </a:r>
            <a:r>
              <a:rPr lang="pt-BR" b="1" dirty="0"/>
              <a:t>: </a:t>
            </a:r>
            <a:r>
              <a:rPr lang="pt-BR" dirty="0">
                <a:hlinkClick r:id="rId2"/>
              </a:rPr>
              <a:t>https://</a:t>
            </a:r>
            <a:r>
              <a:rPr lang="pt-BR" dirty="0" smtClean="0">
                <a:hlinkClick r:id="rId2"/>
              </a:rPr>
              <a:t>phet.colorado.edu/sims/density-and-buoyancy/buoyancy_en.html</a:t>
            </a:r>
            <a:endParaRPr lang="pt-BR" dirty="0" smtClean="0"/>
          </a:p>
          <a:p>
            <a:endParaRPr lang="pt-BR" b="1" dirty="0" smtClean="0"/>
          </a:p>
          <a:p>
            <a:endParaRPr lang="pt-BR" b="1" dirty="0" smtClean="0"/>
          </a:p>
          <a:p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99990"/>
            <a:ext cx="1840122" cy="1558993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02911" y="5623073"/>
            <a:ext cx="2037642" cy="1095380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13772" y="1752150"/>
            <a:ext cx="6740571" cy="3745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50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1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9065" y="875213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A imagem abaixo mostra um bloco de madeira e um bloco de concreto, ambos com 5kg, que foram jogados em um tanque com água. </a:t>
            </a:r>
            <a:b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Considerando a densidade da madeira (Dm), a densidade da água (Da) e a densidade do concreto (</a:t>
            </a:r>
            <a:r>
              <a:rPr lang="pt-BR" sz="25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Dc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), marque a alternativa que contém a relação correta entre elas:</a:t>
            </a:r>
          </a:p>
          <a:p>
            <a:pPr marL="457200" indent="-457200">
              <a:buAutoNum type="alphaLcParenR"/>
            </a:pPr>
            <a:r>
              <a:rPr lang="pt-BR" sz="25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Dc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= Da &gt; Dm</a:t>
            </a:r>
          </a:p>
          <a:p>
            <a:pPr marL="457200" indent="-457200">
              <a:buAutoNum type="alphaLcParenR"/>
            </a:pPr>
            <a:r>
              <a:rPr lang="pt-BR" sz="25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Dc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&gt; </a:t>
            </a: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Da &gt;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Dm</a:t>
            </a:r>
          </a:p>
          <a:p>
            <a:pPr marL="457200" indent="-457200">
              <a:buAutoNum type="alphaLcParenR"/>
            </a:pPr>
            <a:r>
              <a:rPr lang="pt-BR" sz="2500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Dc</a:t>
            </a: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&lt; </a:t>
            </a: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Da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&lt; Dm</a:t>
            </a:r>
          </a:p>
          <a:p>
            <a:pPr marL="457200" indent="-457200">
              <a:buAutoNum type="alphaLcParenR"/>
            </a:pPr>
            <a:r>
              <a:rPr lang="pt-BR" sz="2500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Dc</a:t>
            </a: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&gt; </a:t>
            </a: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Da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= </a:t>
            </a: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Dm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6285" y="2470104"/>
            <a:ext cx="7724775" cy="408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69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2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9065" y="875213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As imagens abaixo mostram o bloco de concreto em cima de duas balanças (uma fora da água e uma dentro da água). A partir dessas imagens e dos valores que elas fornecem, é possível calcular o valor do empuxo? Explique.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382" y="2516777"/>
            <a:ext cx="4314825" cy="3810000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5282" y="2628467"/>
            <a:ext cx="4534450" cy="3698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84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3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9065" y="875213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Se aumentarmos a massa da madeira para 8kg (como é mostrado na imagem abaixo), ela irá afundar na água? Explique.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9248" y="1712646"/>
            <a:ext cx="7279455" cy="4215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29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4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9065" y="875213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Observe os valores de densidade do bloco de concreto e do fluido do tanque. O que irá acontecer se soltarmos o bloco no fluido? Explique.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2937" y="1924485"/>
            <a:ext cx="7780386" cy="3966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87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</a:t>
            </a:r>
            <a:r>
              <a:rPr lang="pt-BR" sz="3000" dirty="0">
                <a:latin typeface="Britannic Bold" panose="020B0903060703020204" pitchFamily="34" charset="0"/>
              </a:rPr>
              <a:t>5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10901" y="705397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Agora temos uma situação de um bloco de madeira em cima de outro bloco de isopor. Observe os valores de massa e de densidade dos blocos e explique por que eles não afundaram.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875213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103" y="2045510"/>
            <a:ext cx="7907792" cy="4010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18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</a:t>
            </a:r>
            <a:r>
              <a:rPr lang="pt-BR" sz="3000" dirty="0">
                <a:latin typeface="Britannic Bold" panose="020B0903060703020204" pitchFamily="34" charset="0"/>
              </a:rPr>
              <a:t>6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10901" y="705397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Observe os valores de massa e volume do bloco, calcule a sua densidade e diga se ele irá afundar ou não na gasolina. Explique a sua resposta.</a:t>
            </a:r>
          </a:p>
          <a:p>
            <a:pPr marL="0" indent="0"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875213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3040" y="1750425"/>
            <a:ext cx="9054443" cy="4554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3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1280</TotalTime>
  <Words>209</Words>
  <Application>Microsoft Office PowerPoint</Application>
  <PresentationFormat>Widescreen</PresentationFormat>
  <Paragraphs>19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5" baseType="lpstr">
      <vt:lpstr>Arial</vt:lpstr>
      <vt:lpstr>Arial Narrow</vt:lpstr>
      <vt:lpstr>Berlin Sans FB Demi</vt:lpstr>
      <vt:lpstr>Britannic Bold</vt:lpstr>
      <vt:lpstr>Calibri</vt:lpstr>
      <vt:lpstr>Calibri Light</vt:lpstr>
      <vt:lpstr>Times New Roman</vt:lpstr>
      <vt:lpstr>Tema do Office</vt:lpstr>
      <vt:lpstr>Atividade PHet sobre Densidade e Empuxo utilizando o OA “Buoyancy”</vt:lpstr>
      <vt:lpstr>Questão 1</vt:lpstr>
      <vt:lpstr>Questão 2</vt:lpstr>
      <vt:lpstr>Questão 3</vt:lpstr>
      <vt:lpstr>Questão 4</vt:lpstr>
      <vt:lpstr>Questão 5</vt:lpstr>
      <vt:lpstr>Questão 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Osmar Cavalcante</dc:creator>
  <cp:lastModifiedBy>Osmar Cavalcante</cp:lastModifiedBy>
  <cp:revision>46</cp:revision>
  <dcterms:created xsi:type="dcterms:W3CDTF">2018-08-26T02:32:38Z</dcterms:created>
  <dcterms:modified xsi:type="dcterms:W3CDTF">2018-09-05T14:58:39Z</dcterms:modified>
</cp:coreProperties>
</file>